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616A0-477C-4985-861C-23CA79A1700C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2A761-7E02-4FF3-8A49-1A664E95054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charnwoodarts.com/images/events/2010/12/21/tall_stories_theatre_company_the_gruffalos_child/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4248472" cy="1470025"/>
          </a:xfrm>
        </p:spPr>
        <p:txBody>
          <a:bodyPr>
            <a:no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The Gruffalo’s </a:t>
            </a:r>
            <a:br>
              <a:rPr lang="en-GB" sz="5400" b="1" dirty="0">
                <a:solidFill>
                  <a:schemeClr val="bg1"/>
                </a:solidFill>
              </a:rPr>
            </a:br>
            <a:r>
              <a:rPr lang="en-GB" sz="5400" b="1" dirty="0">
                <a:solidFill>
                  <a:schemeClr val="bg1"/>
                </a:solidFill>
              </a:rPr>
              <a:t>Child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988840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We are going to read over the story ‘The Gruffalo’s Child’ and whilst we read your job is to look out for any adjectives in the text.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*REMEMBER an adjective is a describing word*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Think about how different the story would be if the author hadn’t included any of these adjectives...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364088" y="5949280"/>
            <a:ext cx="64807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2699792" y="6021288"/>
            <a:ext cx="64807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923928" y="4077072"/>
            <a:ext cx="158417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23728" y="3140968"/>
            <a:ext cx="13681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067944" y="2060848"/>
            <a:ext cx="1800200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The Gruffalo said that no gruffalo should ever </a:t>
            </a:r>
            <a:r>
              <a:rPr lang="en-GB" sz="3200" b="1"/>
              <a:t>set foot </a:t>
            </a:r>
            <a:r>
              <a:rPr lang="en-GB" sz="3200" b="1" dirty="0"/>
              <a:t>in the deep dark wood.</a:t>
            </a:r>
          </a:p>
          <a:p>
            <a:pPr algn="ctr"/>
            <a:r>
              <a:rPr lang="en-GB" sz="3200" b="1" dirty="0"/>
              <a:t>“Why not? Why not?” “Because if you do </a:t>
            </a:r>
          </a:p>
          <a:p>
            <a:pPr algn="ctr"/>
            <a:r>
              <a:rPr lang="en-GB" sz="3200" b="1" dirty="0"/>
              <a:t>The Big Bad Mouse will be after you.</a:t>
            </a:r>
          </a:p>
          <a:p>
            <a:pPr algn="ctr"/>
            <a:r>
              <a:rPr lang="en-GB" sz="3200" b="1" dirty="0"/>
              <a:t>I met him once,” said the Gruffalo.</a:t>
            </a:r>
          </a:p>
          <a:p>
            <a:pPr algn="ctr"/>
            <a:r>
              <a:rPr lang="en-GB" sz="3200" b="1" dirty="0"/>
              <a:t>“I met him a long long time ago.”</a:t>
            </a:r>
          </a:p>
          <a:p>
            <a:pPr algn="ctr"/>
            <a:endParaRPr lang="en-GB" sz="3200" b="1" dirty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“What does he look like? Tell us, Dad. Is he terribly big and terribly bad?”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6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308304" y="4509120"/>
            <a:ext cx="79208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275856" y="4509120"/>
            <a:ext cx="720080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508104" y="3068960"/>
            <a:ext cx="100811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695728" y="2204864"/>
            <a:ext cx="111663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91680" y="1628800"/>
            <a:ext cx="122413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One snowy night when the Gruffalo snored</a:t>
            </a:r>
          </a:p>
          <a:p>
            <a:pPr algn="ctr"/>
            <a:r>
              <a:rPr lang="en-GB" sz="3200" b="1" dirty="0"/>
              <a:t>The Gruffalo’s Child was feeling bored.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Gruffalo’s Child was feeling brave so she tiptoed out of the gruffalo cave.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snow fell fast and the wind blew wild.</a:t>
            </a:r>
          </a:p>
          <a:p>
            <a:pPr algn="ctr"/>
            <a:r>
              <a:rPr lang="en-GB" sz="3200" b="1" dirty="0"/>
              <a:t>Into the wood went the Gruffalo’s Child.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6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08104" y="4581128"/>
            <a:ext cx="129614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Aha! Oho! A trail in the snow!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Whose is this trail and where does it go?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A tail poked out of a log pile house.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Could this be the tail of the Big Bad Mouse?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555776" y="5013176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236296" y="4581128"/>
            <a:ext cx="100811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699792" y="4581128"/>
            <a:ext cx="1296144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020272" y="1628800"/>
            <a:ext cx="122413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Out slid the creature. His eyes were small. </a:t>
            </a:r>
          </a:p>
          <a:p>
            <a:pPr algn="ctr"/>
            <a:r>
              <a:rPr lang="en-GB" sz="3200" b="1" dirty="0"/>
              <a:t>And he didn’t have whiskers – no, none at all.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“You’re not the Mouse.” “Not I,” said the snake.</a:t>
            </a:r>
          </a:p>
          <a:p>
            <a:pPr algn="ctr"/>
            <a:r>
              <a:rPr lang="en-GB" sz="3200" b="1" dirty="0"/>
              <a:t>“He’s down by the lake – eating gruffalo cake.”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snow fell fast and the wind blew wild.</a:t>
            </a:r>
          </a:p>
          <a:p>
            <a:pPr algn="ctr"/>
            <a:r>
              <a:rPr lang="en-GB" sz="3200" b="1" dirty="0"/>
              <a:t>“I’m not scared,” said the Gruffalo’s Child.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6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724128" y="5085184"/>
            <a:ext cx="13681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555776" y="4077072"/>
            <a:ext cx="151216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Aha! Oho! Marks in the snow!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Whose are these claw marks? Where do they go?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Two eyes gleamed out of a tree top house.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Could these be the eyes of the Big Bad Mouse?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52120" y="5085184"/>
            <a:ext cx="151216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Aha! Oho! A track in the snow!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Whose is this track and where does it go?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Whiskers at last! And an underground house!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Could this be the home of the Big Bad Mouse?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04048" y="5517232"/>
            <a:ext cx="129614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596336" y="5013176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596336" y="2132856"/>
            <a:ext cx="100811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059832" y="2204864"/>
            <a:ext cx="100811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24328" y="1628800"/>
            <a:ext cx="100811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Out slunk the creature. His eyes weren’t fiery.</a:t>
            </a:r>
          </a:p>
          <a:p>
            <a:pPr algn="ctr"/>
            <a:r>
              <a:rPr lang="en-GB" sz="3200" b="1" dirty="0"/>
              <a:t>His tail wasn’t scaly. His whiskers weren’t wiry.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“You’re not the Mouse.”  “Oh no, not me. </a:t>
            </a:r>
          </a:p>
          <a:p>
            <a:pPr algn="ctr"/>
            <a:r>
              <a:rPr lang="en-GB" sz="3200" b="1" dirty="0"/>
              <a:t>He’s under a tree – drinking gruffalo tea.”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“It’s all a trick!” said the Gruffalo’s Child.</a:t>
            </a:r>
          </a:p>
          <a:p>
            <a:pPr algn="ctr"/>
            <a:r>
              <a:rPr lang="en-GB" sz="3200" b="1" dirty="0"/>
              <a:t>As she sat on a stump where the snow lay piled.</a:t>
            </a:r>
          </a:p>
          <a:p>
            <a:pPr algn="ctr"/>
            <a:r>
              <a:rPr lang="en-GB" sz="3200" b="1" dirty="0"/>
              <a:t>“I don’t believe in the Big Bad Mouse...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6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347864" y="2996952"/>
            <a:ext cx="64807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979712" y="2996952"/>
            <a:ext cx="504056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779912" y="1988840"/>
            <a:ext cx="93610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916832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“But here comes a little one, out of his house!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Not big, not bad, but a mouse at least – 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You’ll taste good as a midnight feast.”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12160" y="5013176"/>
            <a:ext cx="93610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1979712" y="4509120"/>
            <a:ext cx="136815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804248" y="3140968"/>
            <a:ext cx="72008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364088" y="3140968"/>
            <a:ext cx="72008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868144" y="2564904"/>
            <a:ext cx="100811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“Wait!” said the mouse. “Before you eat,</a:t>
            </a:r>
          </a:p>
          <a:p>
            <a:pPr algn="ctr"/>
            <a:r>
              <a:rPr lang="en-GB" sz="3200" b="1" dirty="0"/>
              <a:t>There’s a friend of mine that you ought to meet.</a:t>
            </a:r>
          </a:p>
          <a:p>
            <a:pPr algn="ctr"/>
            <a:r>
              <a:rPr lang="en-GB" sz="3200" b="1" dirty="0"/>
              <a:t>If you’ll let me hop onto a hazel twig</a:t>
            </a:r>
          </a:p>
          <a:p>
            <a:pPr algn="ctr"/>
            <a:r>
              <a:rPr lang="en-GB" sz="3200" b="1" dirty="0"/>
              <a:t>I’ll beckon my friend so big and bad.”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Gruffalo’s Child unclenched her fist.</a:t>
            </a:r>
          </a:p>
          <a:p>
            <a:pPr algn="ctr"/>
            <a:r>
              <a:rPr lang="en-GB" sz="3200" b="1" dirty="0"/>
              <a:t>“The Big Bad Mouse – so he does exist!”</a:t>
            </a:r>
          </a:p>
          <a:p>
            <a:pPr algn="ctr"/>
            <a:r>
              <a:rPr lang="en-GB" sz="3200" b="1" dirty="0"/>
              <a:t>The mouse hopped into the hazel tree.</a:t>
            </a:r>
          </a:p>
          <a:p>
            <a:pPr algn="ctr"/>
            <a:r>
              <a:rPr lang="en-GB" sz="3200" b="1" dirty="0"/>
              <a:t>He beckoned, then said, “Just wait and see.”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6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44008" y="5013176"/>
            <a:ext cx="720080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 flipV="1">
            <a:off x="2843808" y="4653136"/>
            <a:ext cx="172819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796136" y="4005064"/>
            <a:ext cx="129614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020272" y="3573016"/>
            <a:ext cx="100811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788024" y="3573016"/>
            <a:ext cx="136815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547664" y="2132856"/>
            <a:ext cx="129614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164288" y="1628800"/>
            <a:ext cx="136815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436096" y="1628800"/>
            <a:ext cx="100811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Out came the moon. It was bright and round.</a:t>
            </a:r>
          </a:p>
          <a:p>
            <a:pPr algn="ctr"/>
            <a:r>
              <a:rPr lang="en-GB" sz="3200" b="1" dirty="0"/>
              <a:t>A terrible shadow fell onto the ground.</a:t>
            </a:r>
          </a:p>
          <a:p>
            <a:pPr algn="ctr"/>
            <a:endParaRPr lang="en-GB" sz="3200" b="1" dirty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Who is this creature so big, bad and strong?</a:t>
            </a:r>
          </a:p>
          <a:p>
            <a:pPr algn="ctr"/>
            <a:r>
              <a:rPr lang="en-GB" sz="3200" b="1" dirty="0"/>
              <a:t>His tail and his whiskers are terribly long.</a:t>
            </a:r>
          </a:p>
          <a:p>
            <a:pPr algn="ctr"/>
            <a:r>
              <a:rPr lang="en-GB" sz="3200" b="1" dirty="0"/>
              <a:t>His ears are enormous, and over his shoulder</a:t>
            </a:r>
          </a:p>
          <a:p>
            <a:pPr algn="ctr"/>
            <a:r>
              <a:rPr lang="en-GB" sz="3200" b="1" dirty="0"/>
              <a:t>He carries a nut as big as a boulder!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9" grpId="0" animBg="1"/>
      <p:bldP spid="10" grpId="0" animBg="1"/>
      <p:bldP spid="8" grpId="0" animBg="1"/>
      <p:bldP spid="6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31640" y="2132856"/>
            <a:ext cx="122413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“The Big Bad Mouse!” yelled the Gruffalo’s Child.</a:t>
            </a:r>
          </a:p>
          <a:p>
            <a:pPr algn="ctr"/>
            <a:r>
              <a:rPr lang="en-GB" sz="3200" b="1" dirty="0"/>
              <a:t>The mouse jumped down from the twig and smiled.</a:t>
            </a:r>
          </a:p>
          <a:p>
            <a:pPr algn="ctr"/>
            <a:endParaRPr lang="en-GB" sz="3200" b="1" dirty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Aha! Oho! Prints in the snow.</a:t>
            </a:r>
          </a:p>
          <a:p>
            <a:pPr algn="ctr"/>
            <a:r>
              <a:rPr lang="en-GB" sz="3200" b="1" dirty="0"/>
              <a:t>Whose are these footprints? Where do they go?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732240" y="4077072"/>
            <a:ext cx="1368152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452320" y="3068960"/>
            <a:ext cx="100811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55679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footprints led to the gruffalo cave.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Where the Gruffalo’s Child was a bit less brave.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The Gruffalo’s Child was a bit less bored...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And the Gruffalo snored, and snored, and snored.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nickbrooke.com/upload/pic/a87cba03b5402507314bf4f047bfd64e_GrufChild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382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98884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Do you think the adjectives make the story </a:t>
            </a:r>
          </a:p>
          <a:p>
            <a:pPr algn="ctr"/>
            <a:r>
              <a:rPr lang="en-GB" sz="3200" b="1" dirty="0"/>
              <a:t>better or worse?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Can you think of any better adjectives for</a:t>
            </a:r>
          </a:p>
          <a:p>
            <a:pPr algn="ctr"/>
            <a:r>
              <a:rPr lang="en-GB" sz="3200" b="1" dirty="0"/>
              <a:t> the word </a:t>
            </a:r>
            <a:r>
              <a:rPr lang="en-GB" sz="3200" b="1" u="sng" dirty="0"/>
              <a:t>big</a:t>
            </a:r>
            <a:r>
              <a:rPr lang="en-GB" sz="3200" b="1" dirty="0"/>
              <a:t>?</a:t>
            </a:r>
          </a:p>
          <a:p>
            <a:pPr algn="ctr"/>
            <a:r>
              <a:rPr lang="en-GB" sz="3200" b="1" dirty="0"/>
              <a:t>(huge, enormous, gigantic etc.)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Today your target is to use lot’s of interesting adjectives in your writing!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743</Words>
  <Application>Microsoft Office PowerPoint</Application>
  <PresentationFormat>On-screen Show (4:3)</PresentationFormat>
  <Paragraphs>106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The Gruffalo’s  Child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Gruffalo’s  Child</dc:title>
  <dc:creator>Kayl</dc:creator>
  <cp:lastModifiedBy>Fletcher, Sandra</cp:lastModifiedBy>
  <cp:revision>29</cp:revision>
  <dcterms:created xsi:type="dcterms:W3CDTF">2011-11-15T18:38:40Z</dcterms:created>
  <dcterms:modified xsi:type="dcterms:W3CDTF">2021-01-07T21:13:25Z</dcterms:modified>
</cp:coreProperties>
</file>